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64" r:id="rId5"/>
    <p:sldId id="266" r:id="rId6"/>
    <p:sldId id="265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 Medium" panose="020B0604020202020204" charset="0"/>
      <p:regular r:id="rId18"/>
    </p:embeddedFont>
    <p:embeddedFont>
      <p:font typeface="Roboto" panose="020B0604020202020204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0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27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Sistema de Resfriamento com Sensor de Temperatura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trabalho apresenta o desenvolvimento de um sistema de resfriamento automatizado, utilizando sensores de temperatura e microcontroladores, com foco na metodologia ágil de desenvolvimento de software e em um plano de testes abrangente.</a:t>
            </a:r>
            <a:endParaRPr lang="en-US" sz="175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1EBA0F-9C60-44BD-BCB7-A0F029137942}"/>
              </a:ext>
            </a:extLst>
          </p:cNvPr>
          <p:cNvSpPr txBox="1"/>
          <p:nvPr/>
        </p:nvSpPr>
        <p:spPr>
          <a:xfrm>
            <a:off x="6280190" y="7629099"/>
            <a:ext cx="411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Caio de Sousa Passiano - 824136218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774621"/>
            <a:ext cx="7470338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Gestão de Configuração de Software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16049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233374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Controle de Versão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2621518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Utilização do GitHub para gerenciar versões de código, garantir rastreabilidade e facilitar a colaboração.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12" y="3734514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36292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Backup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4751070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Armazenamento regular em nuvem para garantir a segurança dos dados e a recuperação em caso de perda.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5864066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49247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Documentação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6880622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Manutenção de logs de alterações no código, facilitando a compreensão e o acompanhamento do desenvolvimento.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desenvolvimento do sistema de resfriamento automatizado com sensores de temperatura atende aos requisitos de automação e eficiência energética, proporcionando uma solução escalável, confiável e segura. O planejamento de testes bem estruturado e a definição clara dos requisitos garantiram que o sistema atenda às expectativas do cliente e aos critérios de qualidade preestabelecidos.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1374219"/>
            <a:ext cx="7705487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Documentos de Desenvolvimento de Software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5657" y="2966680"/>
            <a:ext cx="3749993" cy="2170271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11158" y="3172182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Plano de Projeto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1158" y="3616523"/>
            <a:ext cx="3338989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plano de projeto descreve a metodologia ágil utilizada, o escopo do sistema e os recursos a serem empregados.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151" y="2966680"/>
            <a:ext cx="3749993" cy="2170271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66653" y="3172182"/>
            <a:ext cx="300763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Documento de Requisitos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66653" y="3616523"/>
            <a:ext cx="3338989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documento define os requisitos funcionais e não funcionais do sistema, incluindo funcionalidades, interface e desempenho desejados.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5657" y="5342453"/>
            <a:ext cx="7705487" cy="1512808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411158" y="5547955"/>
            <a:ext cx="28096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Planejamento de Testes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1158" y="5992297"/>
            <a:ext cx="729448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planejamento de testes detalha as estratégias, tipos de testes e ferramentas a serem utilizadas para garantir a qualidade do sistema.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908" y="430145"/>
            <a:ext cx="9464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Planejamento de Testes de Software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0908" y="1405649"/>
            <a:ext cx="3421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Cronograma de Atividades</a:t>
            </a:r>
            <a:endParaRPr lang="en-US" sz="2200" dirty="0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D2380A3-938E-45C7-8740-D0D0E8EC2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11932"/>
              </p:ext>
            </p:extLst>
          </p:nvPr>
        </p:nvGraphicFramePr>
        <p:xfrm>
          <a:off x="1006476" y="2183643"/>
          <a:ext cx="12617448" cy="46403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4362">
                  <a:extLst>
                    <a:ext uri="{9D8B030D-6E8A-4147-A177-3AD203B41FA5}">
                      <a16:colId xmlns:a16="http://schemas.microsoft.com/office/drawing/2014/main" val="666328974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776527413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894780947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611407103"/>
                    </a:ext>
                  </a:extLst>
                </a:gridCol>
              </a:tblGrid>
              <a:tr h="6629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Atividade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Responsável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Data de Início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Data de Término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19381883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Definição dos requisitos de testes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Equipe de desenvolvimento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01/01/2024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05/01/2024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29190867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Planejamento de testes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Líder de QA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06/01/2024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10/01/2024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4985189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Implementação dos casos de teste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Testadores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11/01/2024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20/01/2024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84878948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Execução de testes iniciais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Testadores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21/01/2024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25/01/2024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523657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Revisão e análise dos resultados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Líder de QA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26/01/2024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30/01/2024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1780723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Teste de aceitação pelo cliente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Cliente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31/01/2024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 dirty="0">
                          <a:effectLst/>
                        </a:rPr>
                        <a:t>03/02/2024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583630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CFFE2C-4428-41B6-A0B9-C669D2ACDF14}"/>
              </a:ext>
            </a:extLst>
          </p:cNvPr>
          <p:cNvSpPr txBox="1"/>
          <p:nvPr/>
        </p:nvSpPr>
        <p:spPr>
          <a:xfrm>
            <a:off x="1091821" y="1023582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Alocação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de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Recursos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A27271C-5852-4CFB-B560-5A31EB4DA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076580"/>
              </p:ext>
            </p:extLst>
          </p:nvPr>
        </p:nvGraphicFramePr>
        <p:xfrm>
          <a:off x="1255593" y="2169994"/>
          <a:ext cx="11409528" cy="4257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5233">
                  <a:extLst>
                    <a:ext uri="{9D8B030D-6E8A-4147-A177-3AD203B41FA5}">
                      <a16:colId xmlns:a16="http://schemas.microsoft.com/office/drawing/2014/main" val="3575226404"/>
                    </a:ext>
                  </a:extLst>
                </a:gridCol>
                <a:gridCol w="2694765">
                  <a:extLst>
                    <a:ext uri="{9D8B030D-6E8A-4147-A177-3AD203B41FA5}">
                      <a16:colId xmlns:a16="http://schemas.microsoft.com/office/drawing/2014/main" val="3568553682"/>
                    </a:ext>
                  </a:extLst>
                </a:gridCol>
                <a:gridCol w="2694765">
                  <a:extLst>
                    <a:ext uri="{9D8B030D-6E8A-4147-A177-3AD203B41FA5}">
                      <a16:colId xmlns:a16="http://schemas.microsoft.com/office/drawing/2014/main" val="634708383"/>
                    </a:ext>
                  </a:extLst>
                </a:gridCol>
                <a:gridCol w="2694765">
                  <a:extLst>
                    <a:ext uri="{9D8B030D-6E8A-4147-A177-3AD203B41FA5}">
                      <a16:colId xmlns:a16="http://schemas.microsoft.com/office/drawing/2014/main" val="1923240528"/>
                    </a:ext>
                  </a:extLst>
                </a:gridCol>
              </a:tblGrid>
              <a:tr h="3205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Recurso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Quantidade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Responsável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Descrição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7453802"/>
                  </a:ext>
                </a:extLst>
              </a:tr>
              <a:tr h="9841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Testadores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3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Líder de QA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Responsáveis pela execução dos casos de teste.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82972937"/>
                  </a:ext>
                </a:extLst>
              </a:tr>
              <a:tr h="9841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Microcontroladores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Equipe técnica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Arduino ou ESP32 para testes de hardware.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35961197"/>
                  </a:ext>
                </a:extLst>
              </a:tr>
              <a:tr h="9841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Sensores                       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Equipe técnica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Sensores DHT11 e LM35 para validação funcional.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67854099"/>
                  </a:ext>
                </a:extLst>
              </a:tr>
              <a:tr h="9841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Software de testes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Líder de QA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</a:rPr>
                        <a:t>Ferramenta </a:t>
                      </a:r>
                      <a:r>
                        <a:rPr lang="pt-BR" sz="1200" kern="100" dirty="0" err="1">
                          <a:effectLst/>
                        </a:rPr>
                        <a:t>Selenium</a:t>
                      </a:r>
                      <a:r>
                        <a:rPr lang="pt-BR" sz="1200" kern="100" dirty="0">
                          <a:effectLst/>
                        </a:rPr>
                        <a:t> para simulação e análise.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4263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59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AF0518-A817-46F1-A39C-44D20FDA2457}"/>
              </a:ext>
            </a:extLst>
          </p:cNvPr>
          <p:cNvSpPr txBox="1"/>
          <p:nvPr/>
        </p:nvSpPr>
        <p:spPr>
          <a:xfrm>
            <a:off x="1105469" y="87345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Escopo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62E80DF-88AB-425D-8219-7D7D8E9CD720}"/>
              </a:ext>
            </a:extLst>
          </p:cNvPr>
          <p:cNvSpPr txBox="1"/>
          <p:nvPr/>
        </p:nvSpPr>
        <p:spPr>
          <a:xfrm>
            <a:off x="696037" y="1555845"/>
            <a:ext cx="117916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A verificação das funcionalidades centrais, a integração entre componentes e o desempenho do sistema em cenários variados. Estão incluídas as seguintes áreas: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Hardware: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Leitura precisa da temperatura pelos sensores.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Funcionamento correto do acionamento dos ventiladores ou sistema de resfriamento.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 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Software: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Processamento de dados no microcontrolador (Arduino ou ESP32).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Resposta do sistema a eventos, como aumento de temperatura ou falhas nos sensores.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 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Interface de Usuário: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Exibição de informações no display LCD ou na interface digital (se houver).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Configuração de limites de temperatura pelo usuário.</a:t>
            </a:r>
          </a:p>
          <a:p>
            <a:b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</a:br>
            <a:endParaRPr lang="pt-BR" sz="175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Cenários Operacionais: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Testes em diferentes condições ambientais, como variações de temperatura e umidade.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Testes de uso contínuo por períodos prolongados para avaliar estabilidade.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930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53B93D3-A30A-4DE2-A977-ABC790BDA531}"/>
              </a:ext>
            </a:extLst>
          </p:cNvPr>
          <p:cNvSpPr txBox="1"/>
          <p:nvPr/>
        </p:nvSpPr>
        <p:spPr>
          <a:xfrm>
            <a:off x="846161" y="49729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Plano de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Projeto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743E62C-BD2D-4AF3-A6CE-03D1F96E4979}"/>
              </a:ext>
            </a:extLst>
          </p:cNvPr>
          <p:cNvSpPr txBox="1"/>
          <p:nvPr/>
        </p:nvSpPr>
        <p:spPr>
          <a:xfrm>
            <a:off x="1091821" y="21563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495CD5-53C2-4D54-86F6-5137B902BA85}"/>
              </a:ext>
            </a:extLst>
          </p:cNvPr>
          <p:cNvSpPr txBox="1"/>
          <p:nvPr/>
        </p:nvSpPr>
        <p:spPr>
          <a:xfrm>
            <a:off x="846161" y="1296536"/>
            <a:ext cx="1091820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O desenvolvimento segue metodologia ágil com sprints semanais, permitindo ajustes rápidos.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Escopo: Implementar um sistema de resfriamento automatizado com sensores de temperatura, ajustável para diversos ambientes e climas.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    Recursos: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Microcontroladores (Arduino Uno/ESP32).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Sensores de temperatura (</a:t>
            </a:r>
            <a:r>
              <a:rPr lang="pt-BR" sz="175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DHPlanejamento</a:t>
            </a:r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do Projeto: O desenvolvimento segue metodologia ágil com sprints semanais, permitindo ajustes rápidos.)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    Escopo: Implementar um sistema de resfriamento automatizado com sensores de temperatura, ajustável para diversos ambientes e climas.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Recursos: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•	Microcontroladores (Arduino Uno/ESP32).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•	Sensores de temperatura (DHT11/LM35).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•	Equipe multidisciplinar.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•	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    Estimativas de Projeto: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Custo estimado: R$ 5.000,00.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Prazo: 3 meses.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T11/LM35).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Equipe multidisciplinar.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 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              Estimativas de Projeto: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Custo estimado: R$ 5.000,00.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Prazo: 3 meses.</a:t>
            </a:r>
          </a:p>
        </p:txBody>
      </p:sp>
    </p:spTree>
    <p:extLst>
      <p:ext uri="{BB962C8B-B14F-4D97-AF65-F5344CB8AC3E}">
        <p14:creationId xmlns:p14="http://schemas.microsoft.com/office/powerpoint/2010/main" val="232845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392"/>
            <a:ext cx="10206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Requisitos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Funcionais</a:t>
            </a:r>
            <a:endParaRPr lang="en-US" sz="4450" dirty="0">
              <a:solidFill>
                <a:srgbClr val="F3F3F2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Monitoramento contínuo de temperatura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Controle automático do resfriamento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Configuração personalizada da temperatura-alvo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de exibição de informações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alerta para condições críticas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Registro histórico de temperatura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Precisão do sensor de temperatura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 de resposta do sistema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6827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Requisitos Não Funcionais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Confiabilidade operacional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Durabilidade e resistência ambiental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Escalabilidade do sistema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Eficiência energética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Facilidade de manutenção e substituição de componentes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Segurança operacional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Planejamento de Testes: Estratégias e Ferramentas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3023235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Teste de Software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286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Verificação geral do sistema, abrangendo funcionalidades principais e secundárias.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838462" y="3023235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Teste Unitário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286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Validação de componentes individuais para garantir funcionamento adequado.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993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46785" y="508432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999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Teste de Integração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8973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Exame da interação entre componentes do sistema, como sensores, microcontroladores e atuadores.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9993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4838462" y="508432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4999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Teste de Sistema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8973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Avaliação do sistema completo, incluindo hardware, software e interface, para garantir atendimento aos requisitos.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805</Words>
  <Application>Microsoft Office PowerPoint</Application>
  <PresentationFormat>Personalizar</PresentationFormat>
  <Paragraphs>145</Paragraphs>
  <Slides>11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Times New Roman</vt:lpstr>
      <vt:lpstr>IBM Plex Sans Medium</vt:lpstr>
      <vt:lpstr>Calibri</vt:lpstr>
      <vt:lpstr>Arial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Caio de Sousa Passiano - 824136218</cp:lastModifiedBy>
  <cp:revision>6</cp:revision>
  <dcterms:created xsi:type="dcterms:W3CDTF">2024-12-11T21:39:31Z</dcterms:created>
  <dcterms:modified xsi:type="dcterms:W3CDTF">2024-12-11T22:53:36Z</dcterms:modified>
</cp:coreProperties>
</file>